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8" d="100"/>
          <a:sy n="38" d="100"/>
        </p:scale>
        <p:origin x="-2316" y="-138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3042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4376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64337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1183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387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7231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95490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026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46140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635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086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DA706-1F30-478C-8B88-8F043BCD5013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DAF20-2FAE-4B38-8D86-31284292D4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7327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601199" cy="10373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6800" y="-14192"/>
            <a:ext cx="2184400" cy="102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403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Papel A3 (297x420 mm)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Silvio Lovato</dc:creator>
  <cp:lastModifiedBy>Usuário</cp:lastModifiedBy>
  <cp:revision>2</cp:revision>
  <dcterms:created xsi:type="dcterms:W3CDTF">2025-09-03T12:01:49Z</dcterms:created>
  <dcterms:modified xsi:type="dcterms:W3CDTF">2026-07-28T17:27:18Z</dcterms:modified>
</cp:coreProperties>
</file>